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3BA186-1E4C-4771-BE33-59933E5FB8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65FA1A-EA25-4436-917B-532F35971AC9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Цель проекта:</a:t>
          </a:r>
          <a:endParaRPr lang="ru-RU" sz="40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CEC7AC5-553E-4A98-AD2C-B5B7BF16C976}" type="parTrans" cxnId="{ECF05DA3-B6C3-404B-860D-0405ACCCE306}">
      <dgm:prSet/>
      <dgm:spPr/>
      <dgm:t>
        <a:bodyPr/>
        <a:lstStyle/>
        <a:p>
          <a:endParaRPr lang="ru-RU"/>
        </a:p>
      </dgm:t>
    </dgm:pt>
    <dgm:pt modelId="{F9CDD956-6677-4648-BD94-0AC65BF643CB}" type="sibTrans" cxnId="{ECF05DA3-B6C3-404B-860D-0405ACCCE306}">
      <dgm:prSet/>
      <dgm:spPr/>
      <dgm:t>
        <a:bodyPr/>
        <a:lstStyle/>
        <a:p>
          <a:endParaRPr lang="ru-RU"/>
        </a:p>
      </dgm:t>
    </dgm:pt>
    <dgm:pt modelId="{86712DCA-D4B9-48FA-81AA-451E6785C0E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Модернизация системы питания в МБОУ «ООШ№5» через внедрение безналичной </a:t>
          </a:r>
          <a:r>
            <a:rPr lang="ru-RU" sz="400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системы </a:t>
          </a:r>
          <a:r>
            <a:rPr lang="ru-RU" sz="400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оплаты и </a:t>
          </a:r>
          <a:r>
            <a:rPr lang="ru-RU" sz="400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обеденного зала.</a:t>
          </a:r>
          <a:endParaRPr lang="ru-RU" sz="4000" dirty="0" smtClean="0">
            <a:ln>
              <a:solidFill>
                <a:schemeClr val="tx1"/>
              </a:solidFill>
            </a:ln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</a:pPr>
          <a:endParaRPr lang="ru-RU" sz="2700" dirty="0"/>
        </a:p>
      </dgm:t>
    </dgm:pt>
    <dgm:pt modelId="{E1E41F77-92E7-46D2-B232-E82D1B940B43}" type="parTrans" cxnId="{1BDBC2DB-D36A-4B85-984E-200876469806}">
      <dgm:prSet/>
      <dgm:spPr/>
      <dgm:t>
        <a:bodyPr/>
        <a:lstStyle/>
        <a:p>
          <a:endParaRPr lang="ru-RU"/>
        </a:p>
      </dgm:t>
    </dgm:pt>
    <dgm:pt modelId="{02017227-C493-4022-8E26-3D9965528BF7}" type="sibTrans" cxnId="{1BDBC2DB-D36A-4B85-984E-200876469806}">
      <dgm:prSet/>
      <dgm:spPr/>
      <dgm:t>
        <a:bodyPr/>
        <a:lstStyle/>
        <a:p>
          <a:endParaRPr lang="ru-RU"/>
        </a:p>
      </dgm:t>
    </dgm:pt>
    <dgm:pt modelId="{54F4A048-DAA9-4063-B2D8-4A3AAD727F4F}" type="pres">
      <dgm:prSet presAssocID="{E23BA186-1E4C-4771-BE33-59933E5FB8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F78960-1F2B-4054-B48D-4D92EE887866}" type="pres">
      <dgm:prSet presAssocID="{C665FA1A-EA25-4436-917B-532F35971AC9}" presName="parentText" presStyleLbl="node1" presStyleIdx="0" presStyleCnt="1" custScaleY="73296" custLinFactNeighborX="1569" custLinFactNeighborY="-213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3D173-1794-4220-95AD-973804ACDC83}" type="pres">
      <dgm:prSet presAssocID="{C665FA1A-EA25-4436-917B-532F35971AC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219DE1-3B8E-4749-9CDF-4F15A50D72AC}" type="presOf" srcId="{C665FA1A-EA25-4436-917B-532F35971AC9}" destId="{C2F78960-1F2B-4054-B48D-4D92EE887866}" srcOrd="0" destOrd="0" presId="urn:microsoft.com/office/officeart/2005/8/layout/vList2"/>
    <dgm:cxn modelId="{1BDBC2DB-D36A-4B85-984E-200876469806}" srcId="{C665FA1A-EA25-4436-917B-532F35971AC9}" destId="{86712DCA-D4B9-48FA-81AA-451E6785C0EE}" srcOrd="0" destOrd="0" parTransId="{E1E41F77-92E7-46D2-B232-E82D1B940B43}" sibTransId="{02017227-C493-4022-8E26-3D9965528BF7}"/>
    <dgm:cxn modelId="{08BE879A-FCE2-49C7-98E9-DFC12DD5C0F5}" type="presOf" srcId="{86712DCA-D4B9-48FA-81AA-451E6785C0EE}" destId="{48A3D173-1794-4220-95AD-973804ACDC83}" srcOrd="0" destOrd="0" presId="urn:microsoft.com/office/officeart/2005/8/layout/vList2"/>
    <dgm:cxn modelId="{ECF05DA3-B6C3-404B-860D-0405ACCCE306}" srcId="{E23BA186-1E4C-4771-BE33-59933E5FB8B0}" destId="{C665FA1A-EA25-4436-917B-532F35971AC9}" srcOrd="0" destOrd="0" parTransId="{0CEC7AC5-553E-4A98-AD2C-B5B7BF16C976}" sibTransId="{F9CDD956-6677-4648-BD94-0AC65BF643CB}"/>
    <dgm:cxn modelId="{0F219436-8607-48D1-8E3A-1EFD6D44FDB9}" type="presOf" srcId="{E23BA186-1E4C-4771-BE33-59933E5FB8B0}" destId="{54F4A048-DAA9-4063-B2D8-4A3AAD727F4F}" srcOrd="0" destOrd="0" presId="urn:microsoft.com/office/officeart/2005/8/layout/vList2"/>
    <dgm:cxn modelId="{CF6516EC-2428-4251-B606-277B1967B1E6}" type="presParOf" srcId="{54F4A048-DAA9-4063-B2D8-4A3AAD727F4F}" destId="{C2F78960-1F2B-4054-B48D-4D92EE887866}" srcOrd="0" destOrd="0" presId="urn:microsoft.com/office/officeart/2005/8/layout/vList2"/>
    <dgm:cxn modelId="{25B2785A-AD7E-4499-A2A2-EEBF3209649B}" type="presParOf" srcId="{54F4A048-DAA9-4063-B2D8-4A3AAD727F4F}" destId="{48A3D173-1794-4220-95AD-973804ACDC8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F07F49-2A2A-4D1C-87D7-39974B641401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27F90-B985-4442-B68B-02FEBFEE9B05}">
      <dgm:prSet/>
      <dgm:spPr/>
      <dgm:t>
        <a:bodyPr/>
        <a:lstStyle/>
        <a:p>
          <a:pPr rtl="0"/>
          <a:r>
            <a:rPr lang="ru-RU" dirty="0" smtClean="0"/>
            <a:t>Создать условия для реализации государственного стандарта питания обучающихся;</a:t>
          </a:r>
          <a:endParaRPr lang="ru-RU" dirty="0"/>
        </a:p>
      </dgm:t>
    </dgm:pt>
    <dgm:pt modelId="{DB6D3B30-2C05-4B48-8E69-78D4F50C25DD}" type="parTrans" cxnId="{639B9C71-6E69-44EA-8B2A-D3C733CE69C3}">
      <dgm:prSet/>
      <dgm:spPr/>
      <dgm:t>
        <a:bodyPr/>
        <a:lstStyle/>
        <a:p>
          <a:endParaRPr lang="ru-RU"/>
        </a:p>
      </dgm:t>
    </dgm:pt>
    <dgm:pt modelId="{9E5DCDFE-6FF4-4D54-9DD8-0599755202B9}" type="sibTrans" cxnId="{639B9C71-6E69-44EA-8B2A-D3C733CE69C3}">
      <dgm:prSet/>
      <dgm:spPr/>
      <dgm:t>
        <a:bodyPr/>
        <a:lstStyle/>
        <a:p>
          <a:endParaRPr lang="ru-RU"/>
        </a:p>
      </dgm:t>
    </dgm:pt>
    <dgm:pt modelId="{3AD3198E-34CC-41DE-8905-2A4739C590B2}">
      <dgm:prSet/>
      <dgm:spPr/>
      <dgm:t>
        <a:bodyPr/>
        <a:lstStyle/>
        <a:p>
          <a:pPr rtl="0"/>
          <a:r>
            <a:rPr lang="ru-RU" dirty="0" smtClean="0"/>
            <a:t>Подключить автоматизированную систему безналичной оплаты питание с помощью пластиковой карты,</a:t>
          </a:r>
          <a:endParaRPr lang="ru-RU" dirty="0"/>
        </a:p>
      </dgm:t>
    </dgm:pt>
    <dgm:pt modelId="{0470F3FA-A337-47D7-A3C1-489CC50407D8}" type="parTrans" cxnId="{4DF77D26-38A1-4B36-BD2D-2AF7E08CF0DC}">
      <dgm:prSet/>
      <dgm:spPr/>
      <dgm:t>
        <a:bodyPr/>
        <a:lstStyle/>
        <a:p>
          <a:endParaRPr lang="ru-RU"/>
        </a:p>
      </dgm:t>
    </dgm:pt>
    <dgm:pt modelId="{FAFF8878-0BAF-41D0-813D-01B29F5C5B45}" type="sibTrans" cxnId="{4DF77D26-38A1-4B36-BD2D-2AF7E08CF0DC}">
      <dgm:prSet/>
      <dgm:spPr/>
      <dgm:t>
        <a:bodyPr/>
        <a:lstStyle/>
        <a:p>
          <a:endParaRPr lang="ru-RU"/>
        </a:p>
      </dgm:t>
    </dgm:pt>
    <dgm:pt modelId="{A15562A2-B5A4-4377-983A-6D967C9B7167}">
      <dgm:prSet/>
      <dgm:spPr/>
      <dgm:t>
        <a:bodyPr/>
        <a:lstStyle/>
        <a:p>
          <a:pPr rtl="0"/>
          <a:r>
            <a:rPr lang="ru-RU" dirty="0" smtClean="0"/>
            <a:t>Включить школьную столовую в информационное пространство Учреждения;</a:t>
          </a:r>
          <a:endParaRPr lang="ru-RU" dirty="0"/>
        </a:p>
      </dgm:t>
    </dgm:pt>
    <dgm:pt modelId="{3BDA2981-E20D-4161-A78C-397B6D11FE71}" type="parTrans" cxnId="{EDBFD3AA-155B-42C8-98C2-D08AAA68EF45}">
      <dgm:prSet/>
      <dgm:spPr/>
      <dgm:t>
        <a:bodyPr/>
        <a:lstStyle/>
        <a:p>
          <a:endParaRPr lang="ru-RU"/>
        </a:p>
      </dgm:t>
    </dgm:pt>
    <dgm:pt modelId="{4F3674DA-F5BB-4C24-9A43-142448A53A9F}" type="sibTrans" cxnId="{EDBFD3AA-155B-42C8-98C2-D08AAA68EF45}">
      <dgm:prSet/>
      <dgm:spPr/>
      <dgm:t>
        <a:bodyPr/>
        <a:lstStyle/>
        <a:p>
          <a:endParaRPr lang="ru-RU"/>
        </a:p>
      </dgm:t>
    </dgm:pt>
    <dgm:pt modelId="{ABB94967-B510-4463-A72B-524AE5CE0143}">
      <dgm:prSet/>
      <dgm:spPr/>
      <dgm:t>
        <a:bodyPr/>
        <a:lstStyle/>
        <a:p>
          <a:pPr rtl="0"/>
          <a:r>
            <a:rPr lang="ru-RU" dirty="0" smtClean="0"/>
            <a:t>Обеспечивать здоровое, качественное, питание отвечающее требованием по </a:t>
          </a:r>
          <a:r>
            <a:rPr lang="ru-RU" dirty="0" err="1" smtClean="0"/>
            <a:t>СанПин</a:t>
          </a:r>
          <a:r>
            <a:rPr lang="ru-RU" dirty="0" smtClean="0"/>
            <a:t>; </a:t>
          </a:r>
          <a:endParaRPr lang="ru-RU" dirty="0"/>
        </a:p>
      </dgm:t>
    </dgm:pt>
    <dgm:pt modelId="{5BB020BD-C38B-4916-9612-EEC9117F798F}" type="parTrans" cxnId="{F0ADD93B-7FE8-4E63-9B35-02F00282022F}">
      <dgm:prSet/>
      <dgm:spPr/>
      <dgm:t>
        <a:bodyPr/>
        <a:lstStyle/>
        <a:p>
          <a:endParaRPr lang="ru-RU"/>
        </a:p>
      </dgm:t>
    </dgm:pt>
    <dgm:pt modelId="{D6855D3F-49AE-47C3-A87C-6F1BC16D5C98}" type="sibTrans" cxnId="{F0ADD93B-7FE8-4E63-9B35-02F00282022F}">
      <dgm:prSet/>
      <dgm:spPr/>
      <dgm:t>
        <a:bodyPr/>
        <a:lstStyle/>
        <a:p>
          <a:endParaRPr lang="ru-RU"/>
        </a:p>
      </dgm:t>
    </dgm:pt>
    <dgm:pt modelId="{776F96EF-3FBB-4493-88AD-B3D0F5D689D0}">
      <dgm:prSet/>
      <dgm:spPr/>
      <dgm:t>
        <a:bodyPr/>
        <a:lstStyle/>
        <a:p>
          <a:pPr rtl="0"/>
          <a:r>
            <a:rPr lang="ru-RU" dirty="0" smtClean="0"/>
            <a:t>Увеличить охват горячим питанием обучающихся 5-9 классов, укреплять и сохранять их здоровья;</a:t>
          </a:r>
          <a:endParaRPr lang="ru-RU" dirty="0"/>
        </a:p>
      </dgm:t>
    </dgm:pt>
    <dgm:pt modelId="{AE6D7A25-8B23-4599-A012-3C33A4047E28}" type="parTrans" cxnId="{57FDE51F-9415-4664-9160-2DD3A78B8EFF}">
      <dgm:prSet/>
      <dgm:spPr/>
      <dgm:t>
        <a:bodyPr/>
        <a:lstStyle/>
        <a:p>
          <a:endParaRPr lang="ru-RU"/>
        </a:p>
      </dgm:t>
    </dgm:pt>
    <dgm:pt modelId="{D25B0240-FC50-4CE6-866C-9FD72C1092B1}" type="sibTrans" cxnId="{57FDE51F-9415-4664-9160-2DD3A78B8EFF}">
      <dgm:prSet/>
      <dgm:spPr/>
      <dgm:t>
        <a:bodyPr/>
        <a:lstStyle/>
        <a:p>
          <a:endParaRPr lang="ru-RU"/>
        </a:p>
      </dgm:t>
    </dgm:pt>
    <dgm:pt modelId="{6FED6D91-B5A0-458B-9D5D-7567F2129DAE}">
      <dgm:prSet/>
      <dgm:spPr/>
      <dgm:t>
        <a:bodyPr/>
        <a:lstStyle/>
        <a:p>
          <a:pPr rtl="0"/>
          <a:r>
            <a:rPr lang="ru-RU" dirty="0" smtClean="0"/>
            <a:t>Формировать у школьников представление здорового питания.</a:t>
          </a:r>
          <a:endParaRPr lang="ru-RU" dirty="0"/>
        </a:p>
      </dgm:t>
    </dgm:pt>
    <dgm:pt modelId="{99175C20-4A24-40A6-99B8-8E5EB542BE89}" type="parTrans" cxnId="{701E7FCA-4CE7-4A9E-8B29-D4F105781D31}">
      <dgm:prSet/>
      <dgm:spPr/>
      <dgm:t>
        <a:bodyPr/>
        <a:lstStyle/>
        <a:p>
          <a:endParaRPr lang="ru-RU"/>
        </a:p>
      </dgm:t>
    </dgm:pt>
    <dgm:pt modelId="{5C0E888A-B109-4FEC-95A9-0F71B521C582}" type="sibTrans" cxnId="{701E7FCA-4CE7-4A9E-8B29-D4F105781D31}">
      <dgm:prSet/>
      <dgm:spPr/>
      <dgm:t>
        <a:bodyPr/>
        <a:lstStyle/>
        <a:p>
          <a:endParaRPr lang="ru-RU"/>
        </a:p>
      </dgm:t>
    </dgm:pt>
    <dgm:pt modelId="{C4A084BE-9A27-46F8-8B96-92FD299E3D73}" type="pres">
      <dgm:prSet presAssocID="{C8F07F49-2A2A-4D1C-87D7-39974B6414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0B43C6-70DF-41CD-8B46-5F73D3FEEE63}" type="pres">
      <dgm:prSet presAssocID="{DCF27F90-B985-4442-B68B-02FEBFEE9B05}" presName="composite" presStyleCnt="0"/>
      <dgm:spPr/>
    </dgm:pt>
    <dgm:pt modelId="{980F903B-CBE0-4B67-9D41-38DC9F6CE305}" type="pres">
      <dgm:prSet presAssocID="{DCF27F90-B985-4442-B68B-02FEBFEE9B05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69510-EF5A-431D-A2AA-BAE2D0239054}" type="pres">
      <dgm:prSet presAssocID="{DCF27F90-B985-4442-B68B-02FEBFEE9B05}" presName="rect2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35273CC-70F6-40B8-A946-CEB7F9744B0A}" type="pres">
      <dgm:prSet presAssocID="{9E5DCDFE-6FF4-4D54-9DD8-0599755202B9}" presName="sibTrans" presStyleCnt="0"/>
      <dgm:spPr/>
    </dgm:pt>
    <dgm:pt modelId="{D297F93A-75DC-4037-8CB7-235425DA29F2}" type="pres">
      <dgm:prSet presAssocID="{3AD3198E-34CC-41DE-8905-2A4739C590B2}" presName="composite" presStyleCnt="0"/>
      <dgm:spPr/>
    </dgm:pt>
    <dgm:pt modelId="{B7CFA4B8-AC57-47A2-B45B-B5DFD5C13445}" type="pres">
      <dgm:prSet presAssocID="{3AD3198E-34CC-41DE-8905-2A4739C590B2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C855D-90BF-4712-911F-C4C310320506}" type="pres">
      <dgm:prSet presAssocID="{3AD3198E-34CC-41DE-8905-2A4739C590B2}" presName="rect2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</dgm:spPr>
    </dgm:pt>
    <dgm:pt modelId="{8A279A78-E2C4-478C-B79F-FB2CCE16C611}" type="pres">
      <dgm:prSet presAssocID="{FAFF8878-0BAF-41D0-813D-01B29F5C5B45}" presName="sibTrans" presStyleCnt="0"/>
      <dgm:spPr/>
    </dgm:pt>
    <dgm:pt modelId="{4F7AAD84-5021-4919-8C9A-76A5767C209E}" type="pres">
      <dgm:prSet presAssocID="{A15562A2-B5A4-4377-983A-6D967C9B7167}" presName="composite" presStyleCnt="0"/>
      <dgm:spPr/>
    </dgm:pt>
    <dgm:pt modelId="{21C23997-B678-4319-9D1A-1BEB8835EDDB}" type="pres">
      <dgm:prSet presAssocID="{A15562A2-B5A4-4377-983A-6D967C9B7167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0FEB2-6FFF-461A-AAF2-461DD1E44E7A}" type="pres">
      <dgm:prSet presAssocID="{A15562A2-B5A4-4377-983A-6D967C9B7167}" presName="rect2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</dgm:pt>
    <dgm:pt modelId="{62C4EE2D-B087-4542-AA5E-1274608D0873}" type="pres">
      <dgm:prSet presAssocID="{4F3674DA-F5BB-4C24-9A43-142448A53A9F}" presName="sibTrans" presStyleCnt="0"/>
      <dgm:spPr/>
    </dgm:pt>
    <dgm:pt modelId="{C5753EF0-8C88-4CFB-915F-B4FB9BD0BCB6}" type="pres">
      <dgm:prSet presAssocID="{ABB94967-B510-4463-A72B-524AE5CE0143}" presName="composite" presStyleCnt="0"/>
      <dgm:spPr/>
    </dgm:pt>
    <dgm:pt modelId="{D7D86E7A-D19C-401A-B745-44F4AAC2E2E1}" type="pres">
      <dgm:prSet presAssocID="{ABB94967-B510-4463-A72B-524AE5CE0143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BD143-C62B-4394-A305-DBBA5B5444B5}" type="pres">
      <dgm:prSet presAssocID="{ABB94967-B510-4463-A72B-524AE5CE0143}" presName="rect2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34005F88-6969-48CC-9EE4-2D658D8C728F}" type="pres">
      <dgm:prSet presAssocID="{D6855D3F-49AE-47C3-A87C-6F1BC16D5C98}" presName="sibTrans" presStyleCnt="0"/>
      <dgm:spPr/>
    </dgm:pt>
    <dgm:pt modelId="{D1ECDB1C-0F38-40E6-B544-BE30E91A3D61}" type="pres">
      <dgm:prSet presAssocID="{776F96EF-3FBB-4493-88AD-B3D0F5D689D0}" presName="composite" presStyleCnt="0"/>
      <dgm:spPr/>
    </dgm:pt>
    <dgm:pt modelId="{22D81BE8-B8EC-4817-A0E3-6E107AB9DEA3}" type="pres">
      <dgm:prSet presAssocID="{776F96EF-3FBB-4493-88AD-B3D0F5D689D0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8E8AC-3B5A-452C-9232-AF6624654085}" type="pres">
      <dgm:prSet presAssocID="{776F96EF-3FBB-4493-88AD-B3D0F5D689D0}" presName="rect2" presStyleLbl="fgImgPlace1" presStyleIdx="4" presStyleCnt="6" custLinFactNeighborX="-8759" custLinFactNeighborY="-333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DB155800-61A7-4A3A-BB4E-F8A7A381E1F1}" type="pres">
      <dgm:prSet presAssocID="{D25B0240-FC50-4CE6-866C-9FD72C1092B1}" presName="sibTrans" presStyleCnt="0"/>
      <dgm:spPr/>
    </dgm:pt>
    <dgm:pt modelId="{96F7F54B-155C-4839-BD0E-59CEAA5B3946}" type="pres">
      <dgm:prSet presAssocID="{6FED6D91-B5A0-458B-9D5D-7567F2129DAE}" presName="composite" presStyleCnt="0"/>
      <dgm:spPr/>
    </dgm:pt>
    <dgm:pt modelId="{F6C97592-8C3A-4220-8EF2-0AF86C2495FD}" type="pres">
      <dgm:prSet presAssocID="{6FED6D91-B5A0-458B-9D5D-7567F2129DAE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D5C55-6387-4E17-91D5-D3C29B0F19E9}" type="pres">
      <dgm:prSet presAssocID="{6FED6D91-B5A0-458B-9D5D-7567F2129DAE}" presName="rect2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ru-RU"/>
        </a:p>
      </dgm:t>
    </dgm:pt>
  </dgm:ptLst>
  <dgm:cxnLst>
    <dgm:cxn modelId="{4F212415-E5E9-439A-A1B2-827A3DAB3A1C}" type="presOf" srcId="{C8F07F49-2A2A-4D1C-87D7-39974B641401}" destId="{C4A084BE-9A27-46F8-8B96-92FD299E3D73}" srcOrd="0" destOrd="0" presId="urn:microsoft.com/office/officeart/2008/layout/PictureStrips"/>
    <dgm:cxn modelId="{639B9C71-6E69-44EA-8B2A-D3C733CE69C3}" srcId="{C8F07F49-2A2A-4D1C-87D7-39974B641401}" destId="{DCF27F90-B985-4442-B68B-02FEBFEE9B05}" srcOrd="0" destOrd="0" parTransId="{DB6D3B30-2C05-4B48-8E69-78D4F50C25DD}" sibTransId="{9E5DCDFE-6FF4-4D54-9DD8-0599755202B9}"/>
    <dgm:cxn modelId="{57FDE51F-9415-4664-9160-2DD3A78B8EFF}" srcId="{C8F07F49-2A2A-4D1C-87D7-39974B641401}" destId="{776F96EF-3FBB-4493-88AD-B3D0F5D689D0}" srcOrd="4" destOrd="0" parTransId="{AE6D7A25-8B23-4599-A012-3C33A4047E28}" sibTransId="{D25B0240-FC50-4CE6-866C-9FD72C1092B1}"/>
    <dgm:cxn modelId="{8975B413-264B-4FA0-986F-F60CFB6D7285}" type="presOf" srcId="{3AD3198E-34CC-41DE-8905-2A4739C590B2}" destId="{B7CFA4B8-AC57-47A2-B45B-B5DFD5C13445}" srcOrd="0" destOrd="0" presId="urn:microsoft.com/office/officeart/2008/layout/PictureStrips"/>
    <dgm:cxn modelId="{35E64D9A-BBC2-4D8A-B7B7-54158A6E9C2F}" type="presOf" srcId="{6FED6D91-B5A0-458B-9D5D-7567F2129DAE}" destId="{F6C97592-8C3A-4220-8EF2-0AF86C2495FD}" srcOrd="0" destOrd="0" presId="urn:microsoft.com/office/officeart/2008/layout/PictureStrips"/>
    <dgm:cxn modelId="{49B87E54-868A-4203-9368-3D949C73DA6C}" type="presOf" srcId="{A15562A2-B5A4-4377-983A-6D967C9B7167}" destId="{21C23997-B678-4319-9D1A-1BEB8835EDDB}" srcOrd="0" destOrd="0" presId="urn:microsoft.com/office/officeart/2008/layout/PictureStrips"/>
    <dgm:cxn modelId="{D183089F-7BD6-4C34-9C95-680A75BDC1FF}" type="presOf" srcId="{776F96EF-3FBB-4493-88AD-B3D0F5D689D0}" destId="{22D81BE8-B8EC-4817-A0E3-6E107AB9DEA3}" srcOrd="0" destOrd="0" presId="urn:microsoft.com/office/officeart/2008/layout/PictureStrips"/>
    <dgm:cxn modelId="{F0ADD93B-7FE8-4E63-9B35-02F00282022F}" srcId="{C8F07F49-2A2A-4D1C-87D7-39974B641401}" destId="{ABB94967-B510-4463-A72B-524AE5CE0143}" srcOrd="3" destOrd="0" parTransId="{5BB020BD-C38B-4916-9612-EEC9117F798F}" sibTransId="{D6855D3F-49AE-47C3-A87C-6F1BC16D5C98}"/>
    <dgm:cxn modelId="{4DF77D26-38A1-4B36-BD2D-2AF7E08CF0DC}" srcId="{C8F07F49-2A2A-4D1C-87D7-39974B641401}" destId="{3AD3198E-34CC-41DE-8905-2A4739C590B2}" srcOrd="1" destOrd="0" parTransId="{0470F3FA-A337-47D7-A3C1-489CC50407D8}" sibTransId="{FAFF8878-0BAF-41D0-813D-01B29F5C5B45}"/>
    <dgm:cxn modelId="{701E7FCA-4CE7-4A9E-8B29-D4F105781D31}" srcId="{C8F07F49-2A2A-4D1C-87D7-39974B641401}" destId="{6FED6D91-B5A0-458B-9D5D-7567F2129DAE}" srcOrd="5" destOrd="0" parTransId="{99175C20-4A24-40A6-99B8-8E5EB542BE89}" sibTransId="{5C0E888A-B109-4FEC-95A9-0F71B521C582}"/>
    <dgm:cxn modelId="{D3489D1B-E3FE-4A67-91C0-4C25B5A7DB2B}" type="presOf" srcId="{ABB94967-B510-4463-A72B-524AE5CE0143}" destId="{D7D86E7A-D19C-401A-B745-44F4AAC2E2E1}" srcOrd="0" destOrd="0" presId="urn:microsoft.com/office/officeart/2008/layout/PictureStrips"/>
    <dgm:cxn modelId="{EDBFD3AA-155B-42C8-98C2-D08AAA68EF45}" srcId="{C8F07F49-2A2A-4D1C-87D7-39974B641401}" destId="{A15562A2-B5A4-4377-983A-6D967C9B7167}" srcOrd="2" destOrd="0" parTransId="{3BDA2981-E20D-4161-A78C-397B6D11FE71}" sibTransId="{4F3674DA-F5BB-4C24-9A43-142448A53A9F}"/>
    <dgm:cxn modelId="{2A7F389A-8D78-4B32-A5C5-D2B380F18152}" type="presOf" srcId="{DCF27F90-B985-4442-B68B-02FEBFEE9B05}" destId="{980F903B-CBE0-4B67-9D41-38DC9F6CE305}" srcOrd="0" destOrd="0" presId="urn:microsoft.com/office/officeart/2008/layout/PictureStrips"/>
    <dgm:cxn modelId="{C2D78573-94D6-41FA-B3AE-78E1BE4F4ADF}" type="presParOf" srcId="{C4A084BE-9A27-46F8-8B96-92FD299E3D73}" destId="{620B43C6-70DF-41CD-8B46-5F73D3FEEE63}" srcOrd="0" destOrd="0" presId="urn:microsoft.com/office/officeart/2008/layout/PictureStrips"/>
    <dgm:cxn modelId="{32D1597E-304A-483B-816B-C828E2279C9F}" type="presParOf" srcId="{620B43C6-70DF-41CD-8B46-5F73D3FEEE63}" destId="{980F903B-CBE0-4B67-9D41-38DC9F6CE305}" srcOrd="0" destOrd="0" presId="urn:microsoft.com/office/officeart/2008/layout/PictureStrips"/>
    <dgm:cxn modelId="{3AE9B4CE-E9C2-40E4-A947-000257C77E07}" type="presParOf" srcId="{620B43C6-70DF-41CD-8B46-5F73D3FEEE63}" destId="{8B269510-EF5A-431D-A2AA-BAE2D0239054}" srcOrd="1" destOrd="0" presId="urn:microsoft.com/office/officeart/2008/layout/PictureStrips"/>
    <dgm:cxn modelId="{A745EC9D-BD4F-4665-9C53-A380F825E8D4}" type="presParOf" srcId="{C4A084BE-9A27-46F8-8B96-92FD299E3D73}" destId="{035273CC-70F6-40B8-A946-CEB7F9744B0A}" srcOrd="1" destOrd="0" presId="urn:microsoft.com/office/officeart/2008/layout/PictureStrips"/>
    <dgm:cxn modelId="{59507600-CB25-4D07-90E2-783070B48A26}" type="presParOf" srcId="{C4A084BE-9A27-46F8-8B96-92FD299E3D73}" destId="{D297F93A-75DC-4037-8CB7-235425DA29F2}" srcOrd="2" destOrd="0" presId="urn:microsoft.com/office/officeart/2008/layout/PictureStrips"/>
    <dgm:cxn modelId="{E2031E40-B664-4C00-8BE9-AEA83F5373D7}" type="presParOf" srcId="{D297F93A-75DC-4037-8CB7-235425DA29F2}" destId="{B7CFA4B8-AC57-47A2-B45B-B5DFD5C13445}" srcOrd="0" destOrd="0" presId="urn:microsoft.com/office/officeart/2008/layout/PictureStrips"/>
    <dgm:cxn modelId="{669066F9-DE58-4626-AE27-E2BEA25CEAE0}" type="presParOf" srcId="{D297F93A-75DC-4037-8CB7-235425DA29F2}" destId="{90CC855D-90BF-4712-911F-C4C310320506}" srcOrd="1" destOrd="0" presId="urn:microsoft.com/office/officeart/2008/layout/PictureStrips"/>
    <dgm:cxn modelId="{CE57C593-ED47-45FA-B53C-EFE743F4B890}" type="presParOf" srcId="{C4A084BE-9A27-46F8-8B96-92FD299E3D73}" destId="{8A279A78-E2C4-478C-B79F-FB2CCE16C611}" srcOrd="3" destOrd="0" presId="urn:microsoft.com/office/officeart/2008/layout/PictureStrips"/>
    <dgm:cxn modelId="{D688F47E-A399-4FBE-ADED-E8A868FC2650}" type="presParOf" srcId="{C4A084BE-9A27-46F8-8B96-92FD299E3D73}" destId="{4F7AAD84-5021-4919-8C9A-76A5767C209E}" srcOrd="4" destOrd="0" presId="urn:microsoft.com/office/officeart/2008/layout/PictureStrips"/>
    <dgm:cxn modelId="{371E31B3-FF7C-4710-BA16-D661BCE191F6}" type="presParOf" srcId="{4F7AAD84-5021-4919-8C9A-76A5767C209E}" destId="{21C23997-B678-4319-9D1A-1BEB8835EDDB}" srcOrd="0" destOrd="0" presId="urn:microsoft.com/office/officeart/2008/layout/PictureStrips"/>
    <dgm:cxn modelId="{4A53E963-1B07-4E38-9E60-B24A61D762B7}" type="presParOf" srcId="{4F7AAD84-5021-4919-8C9A-76A5767C209E}" destId="{2920FEB2-6FFF-461A-AAF2-461DD1E44E7A}" srcOrd="1" destOrd="0" presId="urn:microsoft.com/office/officeart/2008/layout/PictureStrips"/>
    <dgm:cxn modelId="{4BB9D96D-3046-434C-A0C9-29BED8E11501}" type="presParOf" srcId="{C4A084BE-9A27-46F8-8B96-92FD299E3D73}" destId="{62C4EE2D-B087-4542-AA5E-1274608D0873}" srcOrd="5" destOrd="0" presId="urn:microsoft.com/office/officeart/2008/layout/PictureStrips"/>
    <dgm:cxn modelId="{550CD6C2-08B2-47C7-B2B2-74CE5D4BD4D4}" type="presParOf" srcId="{C4A084BE-9A27-46F8-8B96-92FD299E3D73}" destId="{C5753EF0-8C88-4CFB-915F-B4FB9BD0BCB6}" srcOrd="6" destOrd="0" presId="urn:microsoft.com/office/officeart/2008/layout/PictureStrips"/>
    <dgm:cxn modelId="{66FCB00D-F814-41B4-88F1-5AACC81704F5}" type="presParOf" srcId="{C5753EF0-8C88-4CFB-915F-B4FB9BD0BCB6}" destId="{D7D86E7A-D19C-401A-B745-44F4AAC2E2E1}" srcOrd="0" destOrd="0" presId="urn:microsoft.com/office/officeart/2008/layout/PictureStrips"/>
    <dgm:cxn modelId="{40260F27-D678-4FE0-8D18-E563B88B1190}" type="presParOf" srcId="{C5753EF0-8C88-4CFB-915F-B4FB9BD0BCB6}" destId="{13EBD143-C62B-4394-A305-DBBA5B5444B5}" srcOrd="1" destOrd="0" presId="urn:microsoft.com/office/officeart/2008/layout/PictureStrips"/>
    <dgm:cxn modelId="{3F74F02C-4462-4C7F-B2F8-2CFF962DB5D7}" type="presParOf" srcId="{C4A084BE-9A27-46F8-8B96-92FD299E3D73}" destId="{34005F88-6969-48CC-9EE4-2D658D8C728F}" srcOrd="7" destOrd="0" presId="urn:microsoft.com/office/officeart/2008/layout/PictureStrips"/>
    <dgm:cxn modelId="{2A608847-21D7-46EF-AFAB-1C5B5897017D}" type="presParOf" srcId="{C4A084BE-9A27-46F8-8B96-92FD299E3D73}" destId="{D1ECDB1C-0F38-40E6-B544-BE30E91A3D61}" srcOrd="8" destOrd="0" presId="urn:microsoft.com/office/officeart/2008/layout/PictureStrips"/>
    <dgm:cxn modelId="{9DFE78D1-C523-4AC4-A087-779A5FD1D9DA}" type="presParOf" srcId="{D1ECDB1C-0F38-40E6-B544-BE30E91A3D61}" destId="{22D81BE8-B8EC-4817-A0E3-6E107AB9DEA3}" srcOrd="0" destOrd="0" presId="urn:microsoft.com/office/officeart/2008/layout/PictureStrips"/>
    <dgm:cxn modelId="{E1E4C0F0-7987-4CC1-B05C-FF8A25FF97F2}" type="presParOf" srcId="{D1ECDB1C-0F38-40E6-B544-BE30E91A3D61}" destId="{FDE8E8AC-3B5A-452C-9232-AF6624654085}" srcOrd="1" destOrd="0" presId="urn:microsoft.com/office/officeart/2008/layout/PictureStrips"/>
    <dgm:cxn modelId="{B6D81583-C209-4B80-9B7B-CA3905F329E0}" type="presParOf" srcId="{C4A084BE-9A27-46F8-8B96-92FD299E3D73}" destId="{DB155800-61A7-4A3A-BB4E-F8A7A381E1F1}" srcOrd="9" destOrd="0" presId="urn:microsoft.com/office/officeart/2008/layout/PictureStrips"/>
    <dgm:cxn modelId="{807EBFCE-95F3-46D3-9256-B3020C26F2B7}" type="presParOf" srcId="{C4A084BE-9A27-46F8-8B96-92FD299E3D73}" destId="{96F7F54B-155C-4839-BD0E-59CEAA5B3946}" srcOrd="10" destOrd="0" presId="urn:microsoft.com/office/officeart/2008/layout/PictureStrips"/>
    <dgm:cxn modelId="{F5D2674F-F361-4828-9410-54BB76CA8DAE}" type="presParOf" srcId="{96F7F54B-155C-4839-BD0E-59CEAA5B3946}" destId="{F6C97592-8C3A-4220-8EF2-0AF86C2495FD}" srcOrd="0" destOrd="0" presId="urn:microsoft.com/office/officeart/2008/layout/PictureStrips"/>
    <dgm:cxn modelId="{01AE743F-C3E2-4347-96AC-6CDFD080BA4A}" type="presParOf" srcId="{96F7F54B-155C-4839-BD0E-59CEAA5B3946}" destId="{5B8D5C55-6387-4E17-91D5-D3C29B0F19E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310081-3F94-4653-A3AC-6043BDC9F948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47105A-CF64-44E3-91AC-8370E94D32BD}">
      <dgm:prSet custT="1"/>
      <dgm:spPr>
        <a:solidFill>
          <a:schemeClr val="bg1">
            <a:alpha val="46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Подключение автоматизированной системы безналичной оплаты за питание с помощью пластиковой карты</a:t>
          </a:r>
          <a:endParaRPr lang="ru-RU" sz="1800" dirty="0">
            <a:solidFill>
              <a:schemeClr val="tx1"/>
            </a:solidFill>
          </a:endParaRPr>
        </a:p>
      </dgm:t>
    </dgm:pt>
    <dgm:pt modelId="{681E00C4-1390-4F0D-A1FD-0BFDB868CE76}" type="parTrans" cxnId="{AB650B8A-0E99-4F3F-8509-7ED58ED37876}">
      <dgm:prSet/>
      <dgm:spPr/>
      <dgm:t>
        <a:bodyPr/>
        <a:lstStyle/>
        <a:p>
          <a:endParaRPr lang="ru-RU"/>
        </a:p>
      </dgm:t>
    </dgm:pt>
    <dgm:pt modelId="{A90954BD-4631-4B52-8125-AA987433AB40}" type="sibTrans" cxnId="{AB650B8A-0E99-4F3F-8509-7ED58ED37876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E39C48A4-B849-4530-92A9-BC95F4CCFD11}">
      <dgm:prSet custT="1"/>
      <dgm:spPr>
        <a:solidFill>
          <a:schemeClr val="bg1">
            <a:alpha val="61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sz="2000" dirty="0" smtClean="0">
              <a:ln>
                <a:noFill/>
              </a:ln>
              <a:solidFill>
                <a:schemeClr val="tx1"/>
              </a:solidFill>
            </a:rPr>
            <a:t>Поэтапная реконструкция обеденного зала в столовой</a:t>
          </a:r>
          <a:endParaRPr lang="ru-RU" sz="2000" dirty="0">
            <a:ln>
              <a:noFill/>
            </a:ln>
            <a:solidFill>
              <a:schemeClr val="tx1"/>
            </a:solidFill>
          </a:endParaRPr>
        </a:p>
      </dgm:t>
    </dgm:pt>
    <dgm:pt modelId="{61A464F0-3920-4F5B-B5FE-F0E591BA7DAD}" type="parTrans" cxnId="{67154F9E-8443-4EF6-A4AD-F14224E1366C}">
      <dgm:prSet/>
      <dgm:spPr/>
      <dgm:t>
        <a:bodyPr/>
        <a:lstStyle/>
        <a:p>
          <a:endParaRPr lang="ru-RU"/>
        </a:p>
      </dgm:t>
    </dgm:pt>
    <dgm:pt modelId="{BBA27486-6D66-4E82-8E56-979A4BEC7EBC}" type="sibTrans" cxnId="{67154F9E-8443-4EF6-A4AD-F14224E1366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9A2400FF-CEC9-4058-99E0-6918A478585C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sz="2400" dirty="0" smtClean="0">
              <a:solidFill>
                <a:schemeClr val="tx1"/>
              </a:solidFill>
            </a:rPr>
            <a:t>Совершенствование материально- технического оснащения столовой</a:t>
          </a:r>
          <a:endParaRPr lang="ru-RU" sz="2400" dirty="0">
            <a:solidFill>
              <a:schemeClr val="tx1"/>
            </a:solidFill>
          </a:endParaRPr>
        </a:p>
      </dgm:t>
    </dgm:pt>
    <dgm:pt modelId="{EBF85D7C-0B47-4F5B-85F4-43446B5F4684}" type="parTrans" cxnId="{90C8038E-BD5E-4D2D-81E5-8C6E5C89429F}">
      <dgm:prSet/>
      <dgm:spPr/>
      <dgm:t>
        <a:bodyPr/>
        <a:lstStyle/>
        <a:p>
          <a:endParaRPr lang="ru-RU"/>
        </a:p>
      </dgm:t>
    </dgm:pt>
    <dgm:pt modelId="{4632B7AD-2444-46E8-8ADE-0947BFB2806E}" type="sibTrans" cxnId="{90C8038E-BD5E-4D2D-81E5-8C6E5C89429F}">
      <dgm:prSet/>
      <dgm:spPr/>
      <dgm:t>
        <a:bodyPr/>
        <a:lstStyle/>
        <a:p>
          <a:endParaRPr lang="ru-RU"/>
        </a:p>
      </dgm:t>
    </dgm:pt>
    <dgm:pt modelId="{023D3DBF-BEC5-41A8-B3FD-D63706122DFB}" type="pres">
      <dgm:prSet presAssocID="{4F310081-3F94-4653-A3AC-6043BDC9F9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D7CDD5-269B-47A9-8618-EF1210294536}" type="pres">
      <dgm:prSet presAssocID="{4F310081-3F94-4653-A3AC-6043BDC9F948}" presName="vNodes" presStyleCnt="0"/>
      <dgm:spPr/>
    </dgm:pt>
    <dgm:pt modelId="{1454D85D-6BC2-407D-9FE1-9A20D1A7C361}" type="pres">
      <dgm:prSet presAssocID="{4247105A-CF64-44E3-91AC-8370E94D32BD}" presName="node" presStyleLbl="node1" presStyleIdx="0" presStyleCnt="3" custScaleX="196419" custScaleY="116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FDA0C-B402-4440-B25D-D6B14A917116}" type="pres">
      <dgm:prSet presAssocID="{A90954BD-4631-4B52-8125-AA987433AB40}" presName="spacerT" presStyleCnt="0"/>
      <dgm:spPr/>
    </dgm:pt>
    <dgm:pt modelId="{243DD4DB-EB59-43ED-B7B9-8482BFCEF70B}" type="pres">
      <dgm:prSet presAssocID="{A90954BD-4631-4B52-8125-AA987433AB4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DB71B3F-F424-46FA-AF08-A2D979550212}" type="pres">
      <dgm:prSet presAssocID="{A90954BD-4631-4B52-8125-AA987433AB40}" presName="spacerB" presStyleCnt="0"/>
      <dgm:spPr/>
    </dgm:pt>
    <dgm:pt modelId="{510884F3-D76C-495F-A46E-AC805F8B0962}" type="pres">
      <dgm:prSet presAssocID="{E39C48A4-B849-4530-92A9-BC95F4CCFD11}" presName="node" presStyleLbl="node1" presStyleIdx="1" presStyleCnt="3" custScaleX="179300" custScaleY="100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7D8A6-D534-49CF-A15F-A120F899BD63}" type="pres">
      <dgm:prSet presAssocID="{4F310081-3F94-4653-A3AC-6043BDC9F948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700774E9-BD03-4CE2-B2C3-BA2C189AE333}" type="pres">
      <dgm:prSet presAssocID="{4F310081-3F94-4653-A3AC-6043BDC9F948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5F3C987-4CF6-4F58-AD07-0A3F1B3C85EE}" type="pres">
      <dgm:prSet presAssocID="{4F310081-3F94-4653-A3AC-6043BDC9F948}" presName="lastNode" presStyleLbl="node1" presStyleIdx="2" presStyleCnt="3" custScaleX="113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BDFC4E-F989-4246-88CC-CCA24981B9F2}" type="presOf" srcId="{E39C48A4-B849-4530-92A9-BC95F4CCFD11}" destId="{510884F3-D76C-495F-A46E-AC805F8B0962}" srcOrd="0" destOrd="0" presId="urn:microsoft.com/office/officeart/2005/8/layout/equation2"/>
    <dgm:cxn modelId="{D39F5D59-3A4B-40F4-B414-2EDDB794BDA6}" type="presOf" srcId="{4247105A-CF64-44E3-91AC-8370E94D32BD}" destId="{1454D85D-6BC2-407D-9FE1-9A20D1A7C361}" srcOrd="0" destOrd="0" presId="urn:microsoft.com/office/officeart/2005/8/layout/equation2"/>
    <dgm:cxn modelId="{AB650B8A-0E99-4F3F-8509-7ED58ED37876}" srcId="{4F310081-3F94-4653-A3AC-6043BDC9F948}" destId="{4247105A-CF64-44E3-91AC-8370E94D32BD}" srcOrd="0" destOrd="0" parTransId="{681E00C4-1390-4F0D-A1FD-0BFDB868CE76}" sibTransId="{A90954BD-4631-4B52-8125-AA987433AB40}"/>
    <dgm:cxn modelId="{99BF85E2-9C5B-449B-99BF-1AD688376F7B}" type="presOf" srcId="{9A2400FF-CEC9-4058-99E0-6918A478585C}" destId="{95F3C987-4CF6-4F58-AD07-0A3F1B3C85EE}" srcOrd="0" destOrd="0" presId="urn:microsoft.com/office/officeart/2005/8/layout/equation2"/>
    <dgm:cxn modelId="{010ED83F-FE88-48C4-8B35-FACAD96AAE6E}" type="presOf" srcId="{BBA27486-6D66-4E82-8E56-979A4BEC7EBC}" destId="{700774E9-BD03-4CE2-B2C3-BA2C189AE333}" srcOrd="1" destOrd="0" presId="urn:microsoft.com/office/officeart/2005/8/layout/equation2"/>
    <dgm:cxn modelId="{5517CD4C-996C-4421-AA14-CDF5A1C52C6C}" type="presOf" srcId="{A90954BD-4631-4B52-8125-AA987433AB40}" destId="{243DD4DB-EB59-43ED-B7B9-8482BFCEF70B}" srcOrd="0" destOrd="0" presId="urn:microsoft.com/office/officeart/2005/8/layout/equation2"/>
    <dgm:cxn modelId="{A56ACD86-596B-4455-828F-6C15CF14276E}" type="presOf" srcId="{BBA27486-6D66-4E82-8E56-979A4BEC7EBC}" destId="{0D07D8A6-D534-49CF-A15F-A120F899BD63}" srcOrd="0" destOrd="0" presId="urn:microsoft.com/office/officeart/2005/8/layout/equation2"/>
    <dgm:cxn modelId="{67154F9E-8443-4EF6-A4AD-F14224E1366C}" srcId="{4F310081-3F94-4653-A3AC-6043BDC9F948}" destId="{E39C48A4-B849-4530-92A9-BC95F4CCFD11}" srcOrd="1" destOrd="0" parTransId="{61A464F0-3920-4F5B-B5FE-F0E591BA7DAD}" sibTransId="{BBA27486-6D66-4E82-8E56-979A4BEC7EBC}"/>
    <dgm:cxn modelId="{61261187-68D2-4AFE-8824-3164C006D1C3}" type="presOf" srcId="{4F310081-3F94-4653-A3AC-6043BDC9F948}" destId="{023D3DBF-BEC5-41A8-B3FD-D63706122DFB}" srcOrd="0" destOrd="0" presId="urn:microsoft.com/office/officeart/2005/8/layout/equation2"/>
    <dgm:cxn modelId="{90C8038E-BD5E-4D2D-81E5-8C6E5C89429F}" srcId="{4F310081-3F94-4653-A3AC-6043BDC9F948}" destId="{9A2400FF-CEC9-4058-99E0-6918A478585C}" srcOrd="2" destOrd="0" parTransId="{EBF85D7C-0B47-4F5B-85F4-43446B5F4684}" sibTransId="{4632B7AD-2444-46E8-8ADE-0947BFB2806E}"/>
    <dgm:cxn modelId="{9DD7168C-5B0F-453D-A8A6-6FF89FA6BAD4}" type="presParOf" srcId="{023D3DBF-BEC5-41A8-B3FD-D63706122DFB}" destId="{0AD7CDD5-269B-47A9-8618-EF1210294536}" srcOrd="0" destOrd="0" presId="urn:microsoft.com/office/officeart/2005/8/layout/equation2"/>
    <dgm:cxn modelId="{23E26CD5-A88B-45E6-B358-B617D83CFBC5}" type="presParOf" srcId="{0AD7CDD5-269B-47A9-8618-EF1210294536}" destId="{1454D85D-6BC2-407D-9FE1-9A20D1A7C361}" srcOrd="0" destOrd="0" presId="urn:microsoft.com/office/officeart/2005/8/layout/equation2"/>
    <dgm:cxn modelId="{12CEE599-4872-4E9B-868B-95F3B4F8FC99}" type="presParOf" srcId="{0AD7CDD5-269B-47A9-8618-EF1210294536}" destId="{F7CFDA0C-B402-4440-B25D-D6B14A917116}" srcOrd="1" destOrd="0" presId="urn:microsoft.com/office/officeart/2005/8/layout/equation2"/>
    <dgm:cxn modelId="{2A9BDF01-BEE2-4B8F-A9E5-30EE0EC612FC}" type="presParOf" srcId="{0AD7CDD5-269B-47A9-8618-EF1210294536}" destId="{243DD4DB-EB59-43ED-B7B9-8482BFCEF70B}" srcOrd="2" destOrd="0" presId="urn:microsoft.com/office/officeart/2005/8/layout/equation2"/>
    <dgm:cxn modelId="{18EAE515-BCC7-4CCE-9F22-9C70AA41D738}" type="presParOf" srcId="{0AD7CDD5-269B-47A9-8618-EF1210294536}" destId="{0DB71B3F-F424-46FA-AF08-A2D979550212}" srcOrd="3" destOrd="0" presId="urn:microsoft.com/office/officeart/2005/8/layout/equation2"/>
    <dgm:cxn modelId="{4F6564F7-78D8-4A47-9ACE-89C852E7BE41}" type="presParOf" srcId="{0AD7CDD5-269B-47A9-8618-EF1210294536}" destId="{510884F3-D76C-495F-A46E-AC805F8B0962}" srcOrd="4" destOrd="0" presId="urn:microsoft.com/office/officeart/2005/8/layout/equation2"/>
    <dgm:cxn modelId="{B2801E20-261A-4010-9FDB-024AE7F80ED4}" type="presParOf" srcId="{023D3DBF-BEC5-41A8-B3FD-D63706122DFB}" destId="{0D07D8A6-D534-49CF-A15F-A120F899BD63}" srcOrd="1" destOrd="0" presId="urn:microsoft.com/office/officeart/2005/8/layout/equation2"/>
    <dgm:cxn modelId="{155EF91B-D9B2-4A84-9C82-74D68F0D1376}" type="presParOf" srcId="{0D07D8A6-D534-49CF-A15F-A120F899BD63}" destId="{700774E9-BD03-4CE2-B2C3-BA2C189AE333}" srcOrd="0" destOrd="0" presId="urn:microsoft.com/office/officeart/2005/8/layout/equation2"/>
    <dgm:cxn modelId="{792D3C5B-11CE-403D-866B-4A95068318BA}" type="presParOf" srcId="{023D3DBF-BEC5-41A8-B3FD-D63706122DFB}" destId="{95F3C987-4CF6-4F58-AD07-0A3F1B3C85EE}" srcOrd="2" destOrd="0" presId="urn:microsoft.com/office/officeart/2005/8/layout/equati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8FA2A7-4465-4198-894F-D6BEF9C6EAD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372ADF-92E1-48F0-AAF9-AD277DA826FF}">
      <dgm:prSet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smtClean="0"/>
            <a:t>Увеличение % охвата питанием обучающихся во всех возрастных группах;</a:t>
          </a:r>
          <a:endParaRPr lang="ru-RU"/>
        </a:p>
      </dgm:t>
    </dgm:pt>
    <dgm:pt modelId="{69F825D7-DA35-4627-882C-506FED671550}" type="parTrans" cxnId="{FD7E97CB-F819-4804-804D-2320731EB9CA}">
      <dgm:prSet/>
      <dgm:spPr/>
      <dgm:t>
        <a:bodyPr/>
        <a:lstStyle/>
        <a:p>
          <a:endParaRPr lang="ru-RU"/>
        </a:p>
      </dgm:t>
    </dgm:pt>
    <dgm:pt modelId="{B1E167A4-E73F-48ED-A600-562344583287}" type="sibTrans" cxnId="{FD7E97CB-F819-4804-804D-2320731EB9CA}">
      <dgm:prSet/>
      <dgm:spPr/>
      <dgm:t>
        <a:bodyPr/>
        <a:lstStyle/>
        <a:p>
          <a:endParaRPr lang="ru-RU"/>
        </a:p>
      </dgm:t>
    </dgm:pt>
    <dgm:pt modelId="{8C5A0449-B90B-44F2-A6D0-0867E31D1A0F}">
      <dgm:prSet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smtClean="0"/>
            <a:t>Обеспечение укрепления здоровья обучающихся;</a:t>
          </a:r>
          <a:endParaRPr lang="ru-RU"/>
        </a:p>
      </dgm:t>
    </dgm:pt>
    <dgm:pt modelId="{976788D5-D611-4525-BD13-1A859A06B126}" type="parTrans" cxnId="{94B1928F-5508-4ADB-A19A-F0FA15C54604}">
      <dgm:prSet/>
      <dgm:spPr/>
      <dgm:t>
        <a:bodyPr/>
        <a:lstStyle/>
        <a:p>
          <a:endParaRPr lang="ru-RU"/>
        </a:p>
      </dgm:t>
    </dgm:pt>
    <dgm:pt modelId="{DB354BF3-FF05-46E3-A1F1-3046D25F39C9}" type="sibTrans" cxnId="{94B1928F-5508-4ADB-A19A-F0FA15C54604}">
      <dgm:prSet/>
      <dgm:spPr/>
      <dgm:t>
        <a:bodyPr/>
        <a:lstStyle/>
        <a:p>
          <a:endParaRPr lang="ru-RU"/>
        </a:p>
      </dgm:t>
    </dgm:pt>
    <dgm:pt modelId="{57F7161F-4DE1-42F5-8C9B-E3196C314E97}">
      <dgm:prSet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smtClean="0"/>
            <a:t>Формирование правильного отношения к рациональному питанию.</a:t>
          </a:r>
          <a:endParaRPr lang="ru-RU"/>
        </a:p>
      </dgm:t>
    </dgm:pt>
    <dgm:pt modelId="{6BB01FC6-8D86-43FF-81D2-5206EE4CDF78}" type="parTrans" cxnId="{1465926B-B7B9-4A1F-B8D6-5D1AAEC2A070}">
      <dgm:prSet/>
      <dgm:spPr/>
      <dgm:t>
        <a:bodyPr/>
        <a:lstStyle/>
        <a:p>
          <a:endParaRPr lang="ru-RU"/>
        </a:p>
      </dgm:t>
    </dgm:pt>
    <dgm:pt modelId="{5CEABA50-4F4F-4148-8784-D5E762233E76}" type="sibTrans" cxnId="{1465926B-B7B9-4A1F-B8D6-5D1AAEC2A070}">
      <dgm:prSet/>
      <dgm:spPr/>
      <dgm:t>
        <a:bodyPr/>
        <a:lstStyle/>
        <a:p>
          <a:endParaRPr lang="ru-RU"/>
        </a:p>
      </dgm:t>
    </dgm:pt>
    <dgm:pt modelId="{2092764A-E482-453B-9F52-C2DE3BFE0253}" type="pres">
      <dgm:prSet presAssocID="{F08FA2A7-4465-4198-894F-D6BEF9C6EAD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B330DD-0502-498F-96D1-11C99F8CF975}" type="pres">
      <dgm:prSet presAssocID="{A9372ADF-92E1-48F0-AAF9-AD277DA826FF}" presName="circle1" presStyleLbl="node1" presStyleIdx="0" presStyleCnt="3" custLinFactNeighborX="0" custLinFactNeighborY="0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</dgm:pt>
    <dgm:pt modelId="{34871F47-D7F0-4EF6-BD59-43298DB4C5DC}" type="pres">
      <dgm:prSet presAssocID="{A9372ADF-92E1-48F0-AAF9-AD277DA826FF}" presName="space" presStyleCnt="0"/>
      <dgm:spPr/>
    </dgm:pt>
    <dgm:pt modelId="{13E40EA6-B382-4156-B056-CD71CB99703A}" type="pres">
      <dgm:prSet presAssocID="{A9372ADF-92E1-48F0-AAF9-AD277DA826FF}" presName="rect1" presStyleLbl="alignAcc1" presStyleIdx="0" presStyleCnt="3"/>
      <dgm:spPr/>
      <dgm:t>
        <a:bodyPr/>
        <a:lstStyle/>
        <a:p>
          <a:endParaRPr lang="ru-RU"/>
        </a:p>
      </dgm:t>
    </dgm:pt>
    <dgm:pt modelId="{862598D2-DE17-45F3-A72F-4236671696F2}" type="pres">
      <dgm:prSet presAssocID="{8C5A0449-B90B-44F2-A6D0-0867E31D1A0F}" presName="vertSpace2" presStyleLbl="node1" presStyleIdx="0" presStyleCnt="3"/>
      <dgm:spPr/>
    </dgm:pt>
    <dgm:pt modelId="{518FCC77-5216-403B-8E13-282986CE194D}" type="pres">
      <dgm:prSet presAssocID="{8C5A0449-B90B-44F2-A6D0-0867E31D1A0F}" presName="circle2" presStyleLbl="node1" presStyleIdx="1" presStyleCnt="3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</dgm:pt>
    <dgm:pt modelId="{9F1F9BF5-4431-4A75-8ACB-BE650AF577FC}" type="pres">
      <dgm:prSet presAssocID="{8C5A0449-B90B-44F2-A6D0-0867E31D1A0F}" presName="rect2" presStyleLbl="alignAcc1" presStyleIdx="1" presStyleCnt="3"/>
      <dgm:spPr/>
      <dgm:t>
        <a:bodyPr/>
        <a:lstStyle/>
        <a:p>
          <a:endParaRPr lang="ru-RU"/>
        </a:p>
      </dgm:t>
    </dgm:pt>
    <dgm:pt modelId="{6BEC5BE8-86A7-4199-9071-D34D5D27EF9E}" type="pres">
      <dgm:prSet presAssocID="{57F7161F-4DE1-42F5-8C9B-E3196C314E97}" presName="vertSpace3" presStyleLbl="node1" presStyleIdx="1" presStyleCnt="3"/>
      <dgm:spPr/>
    </dgm:pt>
    <dgm:pt modelId="{44FE296D-0BA3-41B8-81BD-B9832E25F02A}" type="pres">
      <dgm:prSet presAssocID="{57F7161F-4DE1-42F5-8C9B-E3196C314E97}" presName="circle3" presStyleLbl="node1" presStyleIdx="2" presStyleCnt="3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</dgm:pt>
    <dgm:pt modelId="{E90F1F4E-F1BE-4499-AB2D-BCCEE2A7D60B}" type="pres">
      <dgm:prSet presAssocID="{57F7161F-4DE1-42F5-8C9B-E3196C314E97}" presName="rect3" presStyleLbl="alignAcc1" presStyleIdx="2" presStyleCnt="3"/>
      <dgm:spPr/>
      <dgm:t>
        <a:bodyPr/>
        <a:lstStyle/>
        <a:p>
          <a:endParaRPr lang="ru-RU"/>
        </a:p>
      </dgm:t>
    </dgm:pt>
    <dgm:pt modelId="{83A16ED6-DA61-4216-9DDE-0B8A46A2E90C}" type="pres">
      <dgm:prSet presAssocID="{A9372ADF-92E1-48F0-AAF9-AD277DA826FF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C2E88-3D72-418D-9A9A-4D634AE89FF8}" type="pres">
      <dgm:prSet presAssocID="{8C5A0449-B90B-44F2-A6D0-0867E31D1A0F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85944-F7D2-4C6D-B3BD-F1EF6BF7E63A}" type="pres">
      <dgm:prSet presAssocID="{57F7161F-4DE1-42F5-8C9B-E3196C314E97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6F1EDF-AA49-49BF-8F1D-0670BAB11319}" type="presOf" srcId="{A9372ADF-92E1-48F0-AAF9-AD277DA826FF}" destId="{13E40EA6-B382-4156-B056-CD71CB99703A}" srcOrd="0" destOrd="0" presId="urn:microsoft.com/office/officeart/2005/8/layout/target3"/>
    <dgm:cxn modelId="{81D263E3-0DAD-40AD-916C-2ADBA9BD0893}" type="presOf" srcId="{8C5A0449-B90B-44F2-A6D0-0867E31D1A0F}" destId="{9F1F9BF5-4431-4A75-8ACB-BE650AF577FC}" srcOrd="0" destOrd="0" presId="urn:microsoft.com/office/officeart/2005/8/layout/target3"/>
    <dgm:cxn modelId="{55F2BEBE-B989-46DB-A999-A7EDF49F13B1}" type="presOf" srcId="{57F7161F-4DE1-42F5-8C9B-E3196C314E97}" destId="{E90F1F4E-F1BE-4499-AB2D-BCCEE2A7D60B}" srcOrd="0" destOrd="0" presId="urn:microsoft.com/office/officeart/2005/8/layout/target3"/>
    <dgm:cxn modelId="{FD7E97CB-F819-4804-804D-2320731EB9CA}" srcId="{F08FA2A7-4465-4198-894F-D6BEF9C6EAD8}" destId="{A9372ADF-92E1-48F0-AAF9-AD277DA826FF}" srcOrd="0" destOrd="0" parTransId="{69F825D7-DA35-4627-882C-506FED671550}" sibTransId="{B1E167A4-E73F-48ED-A600-562344583287}"/>
    <dgm:cxn modelId="{1465926B-B7B9-4A1F-B8D6-5D1AAEC2A070}" srcId="{F08FA2A7-4465-4198-894F-D6BEF9C6EAD8}" destId="{57F7161F-4DE1-42F5-8C9B-E3196C314E97}" srcOrd="2" destOrd="0" parTransId="{6BB01FC6-8D86-43FF-81D2-5206EE4CDF78}" sibTransId="{5CEABA50-4F4F-4148-8784-D5E762233E76}"/>
    <dgm:cxn modelId="{94B1928F-5508-4ADB-A19A-F0FA15C54604}" srcId="{F08FA2A7-4465-4198-894F-D6BEF9C6EAD8}" destId="{8C5A0449-B90B-44F2-A6D0-0867E31D1A0F}" srcOrd="1" destOrd="0" parTransId="{976788D5-D611-4525-BD13-1A859A06B126}" sibTransId="{DB354BF3-FF05-46E3-A1F1-3046D25F39C9}"/>
    <dgm:cxn modelId="{3A6E29AC-D270-437F-B8D7-72321B6E76A9}" type="presOf" srcId="{8C5A0449-B90B-44F2-A6D0-0867E31D1A0F}" destId="{4B2C2E88-3D72-418D-9A9A-4D634AE89FF8}" srcOrd="1" destOrd="0" presId="urn:microsoft.com/office/officeart/2005/8/layout/target3"/>
    <dgm:cxn modelId="{BB09DB75-E808-4BD7-9573-93D3E88DCDFF}" type="presOf" srcId="{F08FA2A7-4465-4198-894F-D6BEF9C6EAD8}" destId="{2092764A-E482-453B-9F52-C2DE3BFE0253}" srcOrd="0" destOrd="0" presId="urn:microsoft.com/office/officeart/2005/8/layout/target3"/>
    <dgm:cxn modelId="{47B6C5B3-E1DB-40EF-8F71-DA3D7C2220A4}" type="presOf" srcId="{A9372ADF-92E1-48F0-AAF9-AD277DA826FF}" destId="{83A16ED6-DA61-4216-9DDE-0B8A46A2E90C}" srcOrd="1" destOrd="0" presId="urn:microsoft.com/office/officeart/2005/8/layout/target3"/>
    <dgm:cxn modelId="{51011199-01F2-40FB-B7E3-5FD26B08CF8A}" type="presOf" srcId="{57F7161F-4DE1-42F5-8C9B-E3196C314E97}" destId="{EA685944-F7D2-4C6D-B3BD-F1EF6BF7E63A}" srcOrd="1" destOrd="0" presId="urn:microsoft.com/office/officeart/2005/8/layout/target3"/>
    <dgm:cxn modelId="{196BA659-A033-4697-ABF8-C6117B9597D6}" type="presParOf" srcId="{2092764A-E482-453B-9F52-C2DE3BFE0253}" destId="{2DB330DD-0502-498F-96D1-11C99F8CF975}" srcOrd="0" destOrd="0" presId="urn:microsoft.com/office/officeart/2005/8/layout/target3"/>
    <dgm:cxn modelId="{D75BA9DA-DD7F-47C6-9921-F7B0342C52E2}" type="presParOf" srcId="{2092764A-E482-453B-9F52-C2DE3BFE0253}" destId="{34871F47-D7F0-4EF6-BD59-43298DB4C5DC}" srcOrd="1" destOrd="0" presId="urn:microsoft.com/office/officeart/2005/8/layout/target3"/>
    <dgm:cxn modelId="{15B77520-5DA7-49DD-89B6-846C8A80261B}" type="presParOf" srcId="{2092764A-E482-453B-9F52-C2DE3BFE0253}" destId="{13E40EA6-B382-4156-B056-CD71CB99703A}" srcOrd="2" destOrd="0" presId="urn:microsoft.com/office/officeart/2005/8/layout/target3"/>
    <dgm:cxn modelId="{C8DB4F51-EA29-4167-8F2A-A3AE1C8FC4D4}" type="presParOf" srcId="{2092764A-E482-453B-9F52-C2DE3BFE0253}" destId="{862598D2-DE17-45F3-A72F-4236671696F2}" srcOrd="3" destOrd="0" presId="urn:microsoft.com/office/officeart/2005/8/layout/target3"/>
    <dgm:cxn modelId="{4EB3EF71-8E3A-4458-BFD0-9F1BDD3772D4}" type="presParOf" srcId="{2092764A-E482-453B-9F52-C2DE3BFE0253}" destId="{518FCC77-5216-403B-8E13-282986CE194D}" srcOrd="4" destOrd="0" presId="urn:microsoft.com/office/officeart/2005/8/layout/target3"/>
    <dgm:cxn modelId="{2EBFCB79-9B6E-4729-8525-3713259A3F8E}" type="presParOf" srcId="{2092764A-E482-453B-9F52-C2DE3BFE0253}" destId="{9F1F9BF5-4431-4A75-8ACB-BE650AF577FC}" srcOrd="5" destOrd="0" presId="urn:microsoft.com/office/officeart/2005/8/layout/target3"/>
    <dgm:cxn modelId="{6DA436B9-1AD6-42E6-8B38-BBCE4CF3B3D1}" type="presParOf" srcId="{2092764A-E482-453B-9F52-C2DE3BFE0253}" destId="{6BEC5BE8-86A7-4199-9071-D34D5D27EF9E}" srcOrd="6" destOrd="0" presId="urn:microsoft.com/office/officeart/2005/8/layout/target3"/>
    <dgm:cxn modelId="{07A12EC5-F27D-4154-8FAC-909F71F46120}" type="presParOf" srcId="{2092764A-E482-453B-9F52-C2DE3BFE0253}" destId="{44FE296D-0BA3-41B8-81BD-B9832E25F02A}" srcOrd="7" destOrd="0" presId="urn:microsoft.com/office/officeart/2005/8/layout/target3"/>
    <dgm:cxn modelId="{1B78411B-E2FD-45B4-8A7C-17183F9B372E}" type="presParOf" srcId="{2092764A-E482-453B-9F52-C2DE3BFE0253}" destId="{E90F1F4E-F1BE-4499-AB2D-BCCEE2A7D60B}" srcOrd="8" destOrd="0" presId="urn:microsoft.com/office/officeart/2005/8/layout/target3"/>
    <dgm:cxn modelId="{03B05453-D240-4F26-AE80-6639ACBBB08C}" type="presParOf" srcId="{2092764A-E482-453B-9F52-C2DE3BFE0253}" destId="{83A16ED6-DA61-4216-9DDE-0B8A46A2E90C}" srcOrd="9" destOrd="0" presId="urn:microsoft.com/office/officeart/2005/8/layout/target3"/>
    <dgm:cxn modelId="{830B26A5-6A9C-426B-9110-EE450F0A2A39}" type="presParOf" srcId="{2092764A-E482-453B-9F52-C2DE3BFE0253}" destId="{4B2C2E88-3D72-418D-9A9A-4D634AE89FF8}" srcOrd="10" destOrd="0" presId="urn:microsoft.com/office/officeart/2005/8/layout/target3"/>
    <dgm:cxn modelId="{FB29D399-9BFF-4591-AF50-5D08FADACA37}" type="presParOf" srcId="{2092764A-E482-453B-9F52-C2DE3BFE0253}" destId="{EA685944-F7D2-4C6D-B3BD-F1EF6BF7E63A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78960-1F2B-4054-B48D-4D92EE887866}">
      <dsp:nvSpPr>
        <dsp:cNvPr id="0" name=""/>
        <dsp:cNvSpPr/>
      </dsp:nvSpPr>
      <dsp:spPr>
        <a:xfrm>
          <a:off x="0" y="0"/>
          <a:ext cx="7992887" cy="87814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Цель проекта:</a:t>
          </a:r>
          <a:endParaRPr lang="ru-RU" sz="4000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42867" y="42867"/>
        <a:ext cx="7907153" cy="792410"/>
      </dsp:txXfrm>
    </dsp:sp>
    <dsp:sp modelId="{48A3D173-1794-4220-95AD-973804ACDC83}">
      <dsp:nvSpPr>
        <dsp:cNvPr id="0" name=""/>
        <dsp:cNvSpPr/>
      </dsp:nvSpPr>
      <dsp:spPr>
        <a:xfrm>
          <a:off x="0" y="1417132"/>
          <a:ext cx="7992887" cy="3444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74" tIns="50800" rIns="284480" bIns="5080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4000" kern="120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Модернизация системы питания в МБОУ «ООШ№5» через внедрение безналичной </a:t>
          </a:r>
          <a:r>
            <a:rPr lang="ru-RU" sz="4000" kern="120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системы </a:t>
          </a:r>
          <a:r>
            <a:rPr lang="ru-RU" sz="4000" kern="120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оплаты и </a:t>
          </a:r>
          <a:r>
            <a:rPr lang="ru-RU" sz="4000" kern="120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обеденного зала.</a:t>
          </a:r>
          <a:endParaRPr lang="ru-RU" sz="4000" kern="1200" dirty="0" smtClean="0">
            <a:ln>
              <a:solidFill>
                <a:schemeClr val="tx1"/>
              </a:solidFill>
            </a:ln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1" algn="l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700" kern="1200" dirty="0"/>
        </a:p>
      </dsp:txBody>
      <dsp:txXfrm>
        <a:off x="0" y="1417132"/>
        <a:ext cx="7992887" cy="3444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F903B-CBE0-4B67-9D41-38DC9F6CE305}">
      <dsp:nvSpPr>
        <dsp:cNvPr id="0" name=""/>
        <dsp:cNvSpPr/>
      </dsp:nvSpPr>
      <dsp:spPr>
        <a:xfrm>
          <a:off x="164595" y="686051"/>
          <a:ext cx="3889806" cy="121556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342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Создать условия для реализации государственного стандарта питания обучающихся;</a:t>
          </a:r>
          <a:endParaRPr lang="ru-RU" sz="1700" kern="1200" dirty="0"/>
        </a:p>
      </dsp:txBody>
      <dsp:txXfrm>
        <a:off x="164595" y="686051"/>
        <a:ext cx="3889806" cy="1215564"/>
      </dsp:txXfrm>
    </dsp:sp>
    <dsp:sp modelId="{8B269510-EF5A-431D-A2AA-BAE2D0239054}">
      <dsp:nvSpPr>
        <dsp:cNvPr id="0" name=""/>
        <dsp:cNvSpPr/>
      </dsp:nvSpPr>
      <dsp:spPr>
        <a:xfrm>
          <a:off x="2520" y="510470"/>
          <a:ext cx="850895" cy="127634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FA4B8-AC57-47A2-B45B-B5DFD5C13445}">
      <dsp:nvSpPr>
        <dsp:cNvPr id="0" name=""/>
        <dsp:cNvSpPr/>
      </dsp:nvSpPr>
      <dsp:spPr>
        <a:xfrm>
          <a:off x="4481289" y="686051"/>
          <a:ext cx="3889806" cy="121556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342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Подключить автоматизированную систему безналичной оплаты питание с помощью пластиковой карты,</a:t>
          </a:r>
          <a:endParaRPr lang="ru-RU" sz="1700" kern="1200" dirty="0"/>
        </a:p>
      </dsp:txBody>
      <dsp:txXfrm>
        <a:off x="4481289" y="686051"/>
        <a:ext cx="3889806" cy="1215564"/>
      </dsp:txXfrm>
    </dsp:sp>
    <dsp:sp modelId="{90CC855D-90BF-4712-911F-C4C310320506}">
      <dsp:nvSpPr>
        <dsp:cNvPr id="0" name=""/>
        <dsp:cNvSpPr/>
      </dsp:nvSpPr>
      <dsp:spPr>
        <a:xfrm>
          <a:off x="4319214" y="510470"/>
          <a:ext cx="850895" cy="127634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23997-B678-4319-9D1A-1BEB8835EDDB}">
      <dsp:nvSpPr>
        <dsp:cNvPr id="0" name=""/>
        <dsp:cNvSpPr/>
      </dsp:nvSpPr>
      <dsp:spPr>
        <a:xfrm>
          <a:off x="164595" y="2216312"/>
          <a:ext cx="3889806" cy="121556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342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Включить школьную столовую в информационное пространство Учреждения;</a:t>
          </a:r>
          <a:endParaRPr lang="ru-RU" sz="1700" kern="1200" dirty="0"/>
        </a:p>
      </dsp:txBody>
      <dsp:txXfrm>
        <a:off x="164595" y="2216312"/>
        <a:ext cx="3889806" cy="1215564"/>
      </dsp:txXfrm>
    </dsp:sp>
    <dsp:sp modelId="{2920FEB2-6FFF-461A-AAF2-461DD1E44E7A}">
      <dsp:nvSpPr>
        <dsp:cNvPr id="0" name=""/>
        <dsp:cNvSpPr/>
      </dsp:nvSpPr>
      <dsp:spPr>
        <a:xfrm>
          <a:off x="2520" y="2040730"/>
          <a:ext cx="850895" cy="127634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86E7A-D19C-401A-B745-44F4AAC2E2E1}">
      <dsp:nvSpPr>
        <dsp:cNvPr id="0" name=""/>
        <dsp:cNvSpPr/>
      </dsp:nvSpPr>
      <dsp:spPr>
        <a:xfrm>
          <a:off x="4481289" y="2216312"/>
          <a:ext cx="3889806" cy="121556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342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Обеспечивать здоровое, качественное, питание отвечающее требованием по </a:t>
          </a:r>
          <a:r>
            <a:rPr lang="ru-RU" sz="1700" kern="1200" dirty="0" err="1" smtClean="0"/>
            <a:t>СанПин</a:t>
          </a:r>
          <a:r>
            <a:rPr lang="ru-RU" sz="1700" kern="1200" dirty="0" smtClean="0"/>
            <a:t>; </a:t>
          </a:r>
          <a:endParaRPr lang="ru-RU" sz="1700" kern="1200" dirty="0"/>
        </a:p>
      </dsp:txBody>
      <dsp:txXfrm>
        <a:off x="4481289" y="2216312"/>
        <a:ext cx="3889806" cy="1215564"/>
      </dsp:txXfrm>
    </dsp:sp>
    <dsp:sp modelId="{13EBD143-C62B-4394-A305-DBBA5B5444B5}">
      <dsp:nvSpPr>
        <dsp:cNvPr id="0" name=""/>
        <dsp:cNvSpPr/>
      </dsp:nvSpPr>
      <dsp:spPr>
        <a:xfrm>
          <a:off x="4319214" y="2040730"/>
          <a:ext cx="850895" cy="1276342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D81BE8-B8EC-4817-A0E3-6E107AB9DEA3}">
      <dsp:nvSpPr>
        <dsp:cNvPr id="0" name=""/>
        <dsp:cNvSpPr/>
      </dsp:nvSpPr>
      <dsp:spPr>
        <a:xfrm>
          <a:off x="164595" y="3746573"/>
          <a:ext cx="3889806" cy="121556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342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Увеличить охват горячим питанием обучающихся 5-9 классов, укреплять и сохранять их здоровья;</a:t>
          </a:r>
          <a:endParaRPr lang="ru-RU" sz="1700" kern="1200" dirty="0"/>
        </a:p>
      </dsp:txBody>
      <dsp:txXfrm>
        <a:off x="164595" y="3746573"/>
        <a:ext cx="3889806" cy="1215564"/>
      </dsp:txXfrm>
    </dsp:sp>
    <dsp:sp modelId="{FDE8E8AC-3B5A-452C-9232-AF6624654085}">
      <dsp:nvSpPr>
        <dsp:cNvPr id="0" name=""/>
        <dsp:cNvSpPr/>
      </dsp:nvSpPr>
      <dsp:spPr>
        <a:xfrm>
          <a:off x="0" y="3528387"/>
          <a:ext cx="850895" cy="127634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C97592-8C3A-4220-8EF2-0AF86C2495FD}">
      <dsp:nvSpPr>
        <dsp:cNvPr id="0" name=""/>
        <dsp:cNvSpPr/>
      </dsp:nvSpPr>
      <dsp:spPr>
        <a:xfrm>
          <a:off x="4481289" y="3746573"/>
          <a:ext cx="3889806" cy="121556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342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Формировать у школьников представление здорового питания.</a:t>
          </a:r>
          <a:endParaRPr lang="ru-RU" sz="1700" kern="1200" dirty="0"/>
        </a:p>
      </dsp:txBody>
      <dsp:txXfrm>
        <a:off x="4481289" y="3746573"/>
        <a:ext cx="3889806" cy="1215564"/>
      </dsp:txXfrm>
    </dsp:sp>
    <dsp:sp modelId="{5B8D5C55-6387-4E17-91D5-D3C29B0F19E9}">
      <dsp:nvSpPr>
        <dsp:cNvPr id="0" name=""/>
        <dsp:cNvSpPr/>
      </dsp:nvSpPr>
      <dsp:spPr>
        <a:xfrm>
          <a:off x="4319214" y="3570991"/>
          <a:ext cx="850895" cy="1276342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4D85D-6BC2-407D-9FE1-9A20D1A7C361}">
      <dsp:nvSpPr>
        <dsp:cNvPr id="0" name=""/>
        <dsp:cNvSpPr/>
      </dsp:nvSpPr>
      <dsp:spPr>
        <a:xfrm>
          <a:off x="144019" y="1964"/>
          <a:ext cx="3304799" cy="1956524"/>
        </a:xfrm>
        <a:prstGeom prst="ellipse">
          <a:avLst/>
        </a:prstGeom>
        <a:solidFill>
          <a:schemeClr val="bg1">
            <a:alpha val="46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Подключение автоматизированной системы безналичной оплаты за питание с помощью пластиковой карты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27996" y="288490"/>
        <a:ext cx="2336845" cy="1383472"/>
      </dsp:txXfrm>
    </dsp:sp>
    <dsp:sp modelId="{243DD4DB-EB59-43ED-B7B9-8482BFCEF70B}">
      <dsp:nvSpPr>
        <dsp:cNvPr id="0" name=""/>
        <dsp:cNvSpPr/>
      </dsp:nvSpPr>
      <dsp:spPr>
        <a:xfrm>
          <a:off x="1308486" y="2095109"/>
          <a:ext cx="975864" cy="97586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437837" y="2468279"/>
        <a:ext cx="717162" cy="229524"/>
      </dsp:txXfrm>
    </dsp:sp>
    <dsp:sp modelId="{510884F3-D76C-495F-A46E-AC805F8B0962}">
      <dsp:nvSpPr>
        <dsp:cNvPr id="0" name=""/>
        <dsp:cNvSpPr/>
      </dsp:nvSpPr>
      <dsp:spPr>
        <a:xfrm>
          <a:off x="288034" y="3207595"/>
          <a:ext cx="3016767" cy="1686984"/>
        </a:xfrm>
        <a:prstGeom prst="ellipse">
          <a:avLst/>
        </a:prstGeom>
        <a:solidFill>
          <a:schemeClr val="bg1">
            <a:alpha val="61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n>
                <a:noFill/>
              </a:ln>
              <a:solidFill>
                <a:schemeClr val="tx1"/>
              </a:solidFill>
            </a:rPr>
            <a:t>Поэтапная реконструкция обеденного зала в столовой</a:t>
          </a:r>
          <a:endParaRPr lang="ru-RU" sz="2000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729829" y="3454648"/>
        <a:ext cx="2133177" cy="1192878"/>
      </dsp:txXfrm>
    </dsp:sp>
    <dsp:sp modelId="{0D07D8A6-D534-49CF-A15F-A120F899BD63}">
      <dsp:nvSpPr>
        <dsp:cNvPr id="0" name=""/>
        <dsp:cNvSpPr/>
      </dsp:nvSpPr>
      <dsp:spPr>
        <a:xfrm>
          <a:off x="3701197" y="2135322"/>
          <a:ext cx="535043" cy="625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3701197" y="2260502"/>
        <a:ext cx="374530" cy="375539"/>
      </dsp:txXfrm>
    </dsp:sp>
    <dsp:sp modelId="{95F3C987-4CF6-4F58-AD07-0A3F1B3C85EE}">
      <dsp:nvSpPr>
        <dsp:cNvPr id="0" name=""/>
        <dsp:cNvSpPr/>
      </dsp:nvSpPr>
      <dsp:spPr>
        <a:xfrm>
          <a:off x="4458333" y="765746"/>
          <a:ext cx="3832927" cy="3365050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Совершенствование материально- технического оснащения столовой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5019652" y="1258546"/>
        <a:ext cx="2710289" cy="23794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330DD-0502-498F-96D1-11C99F8CF975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40EA6-B382-4156-B056-CD71CB99703A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Увеличение % охвата питанием обучающихся во всех возрастных группах;</a:t>
          </a:r>
          <a:endParaRPr lang="ru-RU" sz="2700" kern="1200"/>
        </a:p>
      </dsp:txBody>
      <dsp:txXfrm>
        <a:off x="2262981" y="0"/>
        <a:ext cx="5966618" cy="1357791"/>
      </dsp:txXfrm>
    </dsp:sp>
    <dsp:sp modelId="{518FCC77-5216-403B-8E13-282986CE194D}">
      <dsp:nvSpPr>
        <dsp:cNvPr id="0" name=""/>
        <dsp:cNvSpPr/>
      </dsp:nvSpPr>
      <dsp:spPr>
        <a:xfrm>
          <a:off x="792044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F9BF5-4431-4A75-8ACB-BE650AF577FC}">
      <dsp:nvSpPr>
        <dsp:cNvPr id="0" name=""/>
        <dsp:cNvSpPr/>
      </dsp:nvSpPr>
      <dsp:spPr>
        <a:xfrm>
          <a:off x="2262981" y="1357791"/>
          <a:ext cx="5966618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Обеспечение укрепления здоровья обучающихся;</a:t>
          </a:r>
          <a:endParaRPr lang="ru-RU" sz="2700" kern="1200"/>
        </a:p>
      </dsp:txBody>
      <dsp:txXfrm>
        <a:off x="2262981" y="1357791"/>
        <a:ext cx="5966618" cy="1357787"/>
      </dsp:txXfrm>
    </dsp:sp>
    <dsp:sp modelId="{44FE296D-0BA3-41B8-81BD-B9832E25F02A}">
      <dsp:nvSpPr>
        <dsp:cNvPr id="0" name=""/>
        <dsp:cNvSpPr/>
      </dsp:nvSpPr>
      <dsp:spPr>
        <a:xfrm>
          <a:off x="158408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F1F4E-F1BE-4499-AB2D-BCCEE2A7D60B}">
      <dsp:nvSpPr>
        <dsp:cNvPr id="0" name=""/>
        <dsp:cNvSpPr/>
      </dsp:nvSpPr>
      <dsp:spPr>
        <a:xfrm>
          <a:off x="2262981" y="2715579"/>
          <a:ext cx="5966618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Формирование правильного отношения к рациональному питанию.</a:t>
          </a:r>
          <a:endParaRPr lang="ru-RU" sz="2700" kern="1200"/>
        </a:p>
      </dsp:txBody>
      <dsp:txXfrm>
        <a:off x="2262981" y="2715579"/>
        <a:ext cx="5966618" cy="1357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  <a:lum/>
          </a:blip>
          <a:srcRect/>
          <a:stretch>
            <a:fillRect l="-6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3126209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200" dirty="0" smtClean="0">
                <a:ln w="12700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«основная общеобразовательная школа №5 г. Лесосибирска»</a:t>
            </a:r>
            <a:br>
              <a:rPr lang="ru-RU" sz="2200" dirty="0" smtClean="0">
                <a:ln w="12700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</a:rPr>
              <a:t/>
            </a:r>
            <a:br>
              <a:rPr lang="ru-RU" sz="2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</a:rPr>
            </a:br>
            <a:r>
              <a:rPr lang="ru-RU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 </a:t>
            </a:r>
            <a:r>
              <a:rPr lang="ru-RU" sz="5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«Столовая</a:t>
            </a:r>
            <a:r>
              <a:rPr lang="ru-RU" sz="5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будущего</a:t>
            </a:r>
            <a:r>
              <a:rPr lang="ru-RU" sz="5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367" y="3789040"/>
            <a:ext cx="8784976" cy="76964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выполнила: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Лячканова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Е.И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Лесосибирск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2022 г.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11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24469334"/>
              </p:ext>
            </p:extLst>
          </p:nvPr>
        </p:nvGraphicFramePr>
        <p:xfrm>
          <a:off x="683568" y="476672"/>
          <a:ext cx="79928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688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693833"/>
              </p:ext>
            </p:extLst>
          </p:nvPr>
        </p:nvGraphicFramePr>
        <p:xfrm>
          <a:off x="467544" y="908720"/>
          <a:ext cx="837361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73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00811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Идея проекта: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707356"/>
              </p:ext>
            </p:extLst>
          </p:nvPr>
        </p:nvGraphicFramePr>
        <p:xfrm>
          <a:off x="457200" y="1484784"/>
          <a:ext cx="843528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563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72819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1.Подключение автоматизированной системы безналичной оплаты школьного питания с помощью пластиковых карт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3240359" cy="273600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Mobile16\Desktop\organizaciya-pitaniya_5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23864"/>
            <a:ext cx="3744416" cy="297941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3923928" y="3861048"/>
            <a:ext cx="1080120" cy="57606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92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Плюсы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автоматизированной системы безналичной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оплаты: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пропускной способности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скорости обслуживания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нецелевого использования родительских средств детьми, их потери;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контроля родителями за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денежных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через получение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СМС, отсутствие необходимости давать наличные средства;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качеством работы школьной столовой;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гигиенических норм и правил;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% питающихся в школе;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времени родителей по оплате горячего питания.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16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Оформление обеденного зала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35" y="1270743"/>
            <a:ext cx="3637564" cy="216024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774" y="1310257"/>
            <a:ext cx="3691772" cy="215443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42" y="4293096"/>
            <a:ext cx="4401987" cy="240045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232" y="4302672"/>
            <a:ext cx="4266925" cy="239088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4211960" y="3573016"/>
            <a:ext cx="936104" cy="57606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95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Плюсы обновленного оформления обеденного зала: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390968"/>
              </p:ext>
            </p:extLst>
          </p:nvPr>
        </p:nvGraphicFramePr>
        <p:xfrm>
          <a:off x="395536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66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250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Муниципальное бюджетное общеобразовательное учреждение «основная общеобразовательная школа №5 г. Лесосибирска»   Проект «Столовая будущего»</vt:lpstr>
      <vt:lpstr>Презентация PowerPoint</vt:lpstr>
      <vt:lpstr>Задачи проекта:</vt:lpstr>
      <vt:lpstr>Идея проекта:</vt:lpstr>
      <vt:lpstr>1.Подключение автоматизированной системы безналичной оплаты школьного питания с помощью пластиковых карт</vt:lpstr>
      <vt:lpstr>Плюсы автоматизированной системы безналичной оплаты:</vt:lpstr>
      <vt:lpstr>2. Оформление обеденного зала</vt:lpstr>
      <vt:lpstr>Плюсы обновленного оформления обеденного зала: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«Столовая, реконструкция обеденного зала»</dc:title>
  <dc:creator>Administrator</dc:creator>
  <cp:lastModifiedBy>organizator</cp:lastModifiedBy>
  <cp:revision>22</cp:revision>
  <dcterms:created xsi:type="dcterms:W3CDTF">2022-02-07T01:46:16Z</dcterms:created>
  <dcterms:modified xsi:type="dcterms:W3CDTF">2022-02-17T07:36:44Z</dcterms:modified>
</cp:coreProperties>
</file>